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Geist"/>
      <p:regular r:id="rId19"/>
    </p:embeddedFont>
    <p:embeddedFont>
      <p:font typeface="Geist"/>
      <p:regular r:id="rId20"/>
    </p:embeddedFont>
    <p:embeddedFont>
      <p:font typeface="Geist"/>
      <p:regular r:id="rId21"/>
    </p:embeddedFont>
    <p:embeddedFont>
      <p:font typeface="Geis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16937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TRYON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215"/>
            <a:ext cx="755642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Hacking the Billion Dollars "Expectation vs. Reality" Gap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1786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Team Raw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| HackerWrath - Track 4: Hack the System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7252"/>
            <a:ext cx="748474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Challenges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1344"/>
            <a:ext cx="308502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Immediate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26656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3D Asset Pipeline: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Scaling efficient 3D model creation from product images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95549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Fashion Nuance: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Training Gemini to understand complex, context-dependent style rules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64443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Performance Optimization: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Ensuring AR rendering stays smooth across device tiers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13134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726656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AI-Powered Sizing: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Integrate body measurement tools to solve the 53% fit problem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95549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GenAI Asset Creation: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Use generative AI to create 3D models from 2D product photos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64443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Plug-and-Play Integration: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Full APIs for Shopify, Magento, WooCommerce, and major retailers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733336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Multi-User Collaboration: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Friends rating virtual try-ons in real-time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9980"/>
            <a:ext cx="5795724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We Fixed the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072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replacing uncertainty with confidence, we: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40674"/>
            <a:ext cx="13042821" cy="1088946"/>
          </a:xfrm>
          <a:prstGeom prst="roundRect">
            <a:avLst>
              <a:gd name="adj" fmla="val 874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4463534"/>
            <a:ext cx="4332327" cy="1043226"/>
          </a:xfrm>
          <a:prstGeom prst="roundRect">
            <a:avLst>
              <a:gd name="adj" fmla="val 9132"/>
            </a:avLst>
          </a:prstGeom>
          <a:solidFill>
            <a:srgbClr val="101620"/>
          </a:solidFill>
          <a:ln/>
        </p:spPr>
      </p:sp>
      <p:sp>
        <p:nvSpPr>
          <p:cNvPr id="6" name="Text 4"/>
          <p:cNvSpPr/>
          <p:nvPr/>
        </p:nvSpPr>
        <p:spPr>
          <a:xfrm>
            <a:off x="1043464" y="4690348"/>
            <a:ext cx="353853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Empower Customers: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Ending the 'buy-and-return' gamble.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8977" y="4463534"/>
            <a:ext cx="4332327" cy="1043226"/>
          </a:xfrm>
          <a:prstGeom prst="rect">
            <a:avLst/>
          </a:prstGeom>
          <a:solidFill>
            <a:srgbClr val="101620"/>
          </a:solidFill>
          <a:ln/>
        </p:spPr>
      </p:sp>
      <p:sp>
        <p:nvSpPr>
          <p:cNvPr id="8" name="Shape 6"/>
          <p:cNvSpPr/>
          <p:nvPr/>
        </p:nvSpPr>
        <p:spPr>
          <a:xfrm>
            <a:off x="5148977" y="4463534"/>
            <a:ext cx="30480" cy="1043226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9" name="Text 7"/>
          <p:cNvSpPr/>
          <p:nvPr/>
        </p:nvSpPr>
        <p:spPr>
          <a:xfrm>
            <a:off x="5715953" y="4690348"/>
            <a:ext cx="319837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Save Retailers Billions: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Tackling the £7bn problem.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4865489" y="4701659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07173" y="4843343"/>
            <a:ext cx="283488" cy="283488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9481304" y="4463534"/>
            <a:ext cx="4332446" cy="1043226"/>
          </a:xfrm>
          <a:prstGeom prst="rect">
            <a:avLst/>
          </a:prstGeom>
          <a:solidFill>
            <a:srgbClr val="101620"/>
          </a:solidFill>
          <a:ln/>
        </p:spPr>
      </p:sp>
      <p:sp>
        <p:nvSpPr>
          <p:cNvPr id="13" name="Shape 10"/>
          <p:cNvSpPr/>
          <p:nvPr/>
        </p:nvSpPr>
        <p:spPr>
          <a:xfrm>
            <a:off x="9481304" y="4463534"/>
            <a:ext cx="30480" cy="1043226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14" name="Text 11"/>
          <p:cNvSpPr/>
          <p:nvPr/>
        </p:nvSpPr>
        <p:spPr>
          <a:xfrm>
            <a:off x="10048280" y="4690348"/>
            <a:ext cx="353865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Protect the Planet: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Diverting millions of items from landfills.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197816" y="4701659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9501" y="4843343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450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Thank You &amp;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71781"/>
            <a:ext cx="755642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We'd now like to show you our AI Stylist in action.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95430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4017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Contact: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kartik30rehan@gmail.com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5023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Meet the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576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Innovative technologists tackling the broken e-commerce returns system.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5253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Kartik Rehan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4784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Team Lead / Frontend &amp; System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671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4th Year, 2026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4558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5253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Manmohit Singh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64784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Backend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4671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4th Year, 2026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4558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9989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Broken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97267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Inefficient, Wasteful, and Broken Cycle of E-commerce Returns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47217"/>
            <a:ext cx="7556421" cy="29622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61135" y="3592493"/>
            <a:ext cx="1383252" cy="462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Online Purchase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2272276" y="3592493"/>
            <a:ext cx="1383251" cy="462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Unmet Expectation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2272276" y="5801744"/>
            <a:ext cx="1383251" cy="462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Customer Return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461135" y="6032944"/>
            <a:ext cx="1383252" cy="231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Landfill Waste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7587"/>
            <a:ext cx="7141726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Billion Dollar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833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Financial Impact Retailers Face Daily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0162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30-40%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440775" y="4533424"/>
            <a:ext cx="286464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Average Return Rate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38011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Online fashion returns. A systemic crisis.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50162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£7B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453342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Annual UK Cost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5038011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Apparel returns burden on retailers (2022).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50162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$38B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453342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US Returns Value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5038011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Estimated online apparel returns (2023).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996140"/>
            <a:ext cx="13042821" cy="35957"/>
          </a:xfrm>
          <a:prstGeom prst="rect">
            <a:avLst/>
          </a:prstGeom>
          <a:solidFill>
            <a:srgbClr val="EBEDF0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628721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Sources: HSBC, Economic Times, British Fashion Council, Coresight Research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8429"/>
            <a:ext cx="7427119" cy="62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Expectation vs. Reality Gap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876901"/>
            <a:ext cx="271283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Why Customers Return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382917"/>
            <a:ext cx="628626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53% of returns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are due to size and fit issues—but the real driver is </a:t>
            </a:r>
            <a:pPr algn="l"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stylistic uncertainty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057406"/>
            <a:ext cx="628626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Customers are gambling on two critical questions: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3481388"/>
            <a:ext cx="628626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"Will this fit?"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3799284"/>
            <a:ext cx="628626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"Will this actually look good on me?"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4223266"/>
            <a:ext cx="628626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uncertainty drives </a:t>
            </a:r>
            <a:pPr algn="l"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"bracketing"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buying multiple items just to try different styles at home.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968" y="1900952"/>
            <a:ext cx="5343287" cy="5343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82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63516"/>
            <a:ext cx="8313420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Environmental Catastrophe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4386977"/>
            <a:ext cx="1304282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What Retailers Never Talk About: The True Cost of Returns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5017175"/>
            <a:ext cx="638675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23M</a:t>
            </a:r>
            <a:endParaRPr lang="en-US" sz="5550" dirty="0"/>
          </a:p>
        </p:txBody>
      </p:sp>
      <p:sp>
        <p:nvSpPr>
          <p:cNvPr id="6" name="Text 3"/>
          <p:cNvSpPr/>
          <p:nvPr/>
        </p:nvSpPr>
        <p:spPr>
          <a:xfrm>
            <a:off x="2640330" y="5997416"/>
            <a:ext cx="269355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UK Landfill Bound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93790" y="6476643"/>
            <a:ext cx="6386751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Returned garments sent to landfills or incinerated annually (2022).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49860" y="5017175"/>
            <a:ext cx="638675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750K</a:t>
            </a:r>
            <a:endParaRPr lang="en-US" sz="5550" dirty="0"/>
          </a:p>
        </p:txBody>
      </p:sp>
      <p:sp>
        <p:nvSpPr>
          <p:cNvPr id="9" name="Text 6"/>
          <p:cNvSpPr/>
          <p:nvPr/>
        </p:nvSpPr>
        <p:spPr>
          <a:xfrm>
            <a:off x="9156383" y="5997416"/>
            <a:ext cx="2973586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Tonnes CO2 Emissions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449860" y="6476643"/>
            <a:ext cx="638675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From UK returns processing annually. A planetary emergency.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93790" y="7279362"/>
            <a:ext cx="1304282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Sources: HSBC, ScienceDirect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132"/>
            <a:ext cx="747664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Our Solution: Hacking the System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26751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stop the return before it happens. tryon gives customers confidence through virtual try-ons and AI-powered style guidance.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8119" y="2066687"/>
            <a:ext cx="10434161" cy="4568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00801" y="4374584"/>
            <a:ext cx="1223735" cy="295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Fixed Flow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916796" y="4226674"/>
            <a:ext cx="1223735" cy="591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Broken System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050905" y="5753972"/>
            <a:ext cx="2224973" cy="227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Uncertain choice → return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6464" y="5727898"/>
            <a:ext cx="280175" cy="2801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10450" y="3038494"/>
            <a:ext cx="2275540" cy="227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Confident purchase ✓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2943" y="2990139"/>
            <a:ext cx="283652" cy="2836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485998" y="5733745"/>
            <a:ext cx="2214859" cy="227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 Try-On + AI Stylist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1576" y="5747651"/>
            <a:ext cx="280176" cy="2801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435430" y="3038494"/>
            <a:ext cx="2275540" cy="227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 sees item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6968" y="2991877"/>
            <a:ext cx="280176" cy="280176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793790" y="6838831"/>
            <a:ext cx="13042821" cy="716637"/>
          </a:xfrm>
          <a:prstGeom prst="roundRect">
            <a:avLst>
              <a:gd name="adj" fmla="val 10635"/>
            </a:avLst>
          </a:prstGeom>
          <a:solidFill>
            <a:srgbClr val="00194D"/>
          </a:solidFill>
          <a:ln/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241" y="7082076"/>
            <a:ext cx="226814" cy="18145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383506" y="7065645"/>
            <a:ext cx="1227165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replacing uncertainty with confidence, we eliminate the root cause of returns—stylistic doubt.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9260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How It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000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Three core innovations powering tryon's competitive advantage.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39954"/>
            <a:ext cx="4196358" cy="3090386"/>
          </a:xfrm>
          <a:prstGeom prst="roundRect">
            <a:avLst>
              <a:gd name="adj" fmla="val 308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464" y="3689628"/>
            <a:ext cx="680442" cy="68044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630" y="3876794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3464" y="459688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43464" y="5101471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Lens Studio renders clothes, watches, jewelry, and shoes at true scale with photorealistic precision.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439954"/>
            <a:ext cx="4196358" cy="3090386"/>
          </a:xfrm>
          <a:prstGeom prst="roundRect">
            <a:avLst>
              <a:gd name="adj" fmla="val 308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636" y="3689628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3802" y="3876794"/>
            <a:ext cx="306110" cy="306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66636" y="459688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AI Stylist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66636" y="5101471"/>
            <a:ext cx="369701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Gemini AI analyzes your virtual try-on and delivers instant, personalized style feedback and recommendations in real-time.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0133" y="3439954"/>
            <a:ext cx="4196358" cy="3090386"/>
          </a:xfrm>
          <a:prstGeom prst="roundRect">
            <a:avLst>
              <a:gd name="adj" fmla="val 3083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9808" y="3689628"/>
            <a:ext cx="680442" cy="680442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6974" y="3876794"/>
            <a:ext cx="306110" cy="3061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89808" y="4596884"/>
            <a:ext cx="296465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89808" y="5101471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 with Flutter (iOS/Android) and Node.js backend for fast, scalable performance across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9450"/>
            <a:ext cx="90268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Innovation &amp; Hackathon Delivery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354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Our Core Innovation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68854"/>
            <a:ext cx="624470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We're not just a virtual mirror. We're a virtual mirror with an AI stylist—an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 + AI combination that's a first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This directly solves the "Will this look good on me?" problem that drives millions of returns.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73542"/>
            <a:ext cx="389465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Completed for HackerWrath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168854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Flutter App: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Core UI and AR integration complete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54294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Node.js API: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Live endpoint serving 10 demo products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1704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Lens Studio: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3 high-quality AR assets created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91138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Gemini AI: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Live API calls for real-time style recommendations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2025-11-04T00:42:20Z</dcterms:created>
  <dcterms:modified xsi:type="dcterms:W3CDTF">2025-11-04T00:42:20Z</dcterms:modified>
</cp:coreProperties>
</file>